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5"/>
  </p:sldMasterIdLst>
  <p:notesMasterIdLst>
    <p:notesMasterId r:id="rId12"/>
  </p:notesMasterIdLst>
  <p:sldIdLst>
    <p:sldId id="257" r:id="rId6"/>
    <p:sldId id="274" r:id="rId7"/>
    <p:sldId id="284" r:id="rId8"/>
    <p:sldId id="279" r:id="rId9"/>
    <p:sldId id="293" r:id="rId10"/>
    <p:sldId id="259" r:id="rId11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3C55B"/>
    <a:srgbClr val="155697"/>
    <a:srgbClr val="0070C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5" autoAdjust="0"/>
    <p:restoredTop sz="82689" autoAdjust="0"/>
  </p:normalViewPr>
  <p:slideViewPr>
    <p:cSldViewPr snapToGrid="0" showGuides="1">
      <p:cViewPr varScale="1">
        <p:scale>
          <a:sx n="87" d="100"/>
          <a:sy n="87" d="100"/>
        </p:scale>
        <p:origin x="666" y="78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Aktuellt från</a:t>
            </a:r>
            <a:r>
              <a:rPr lang="sv-SE" baseline="0" dirty="0" smtClean="0"/>
              <a:t> förstasidan på Polarbibblo.se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5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baseline="0" dirty="0" smtClean="0"/>
              <a:t>Rutin för sprintar, kravställning, test och driftsättningar av utvecklade delar börjar löpa på. Grovplan.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baseline="0" dirty="0" smtClean="0"/>
              <a:t>Språkarbetarna, Var är Noras pulka?, insamlade bidrag på meänkieli och samiska språk.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baseline="0" dirty="0" smtClean="0"/>
              <a:t>Tätare redaktörsmöten, förbättringar av redaktörsgränssnittet, förbereda för redaktörer på andra språk.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baseline="0" dirty="0" smtClean="0"/>
              <a:t>Utvärdering Facebook, </a:t>
            </a:r>
            <a:r>
              <a:rPr lang="sv-SE" baseline="0" dirty="0" smtClean="0"/>
              <a:t>dialog </a:t>
            </a:r>
            <a:r>
              <a:rPr lang="sv-SE" baseline="0" dirty="0" smtClean="0"/>
              <a:t>om </a:t>
            </a:r>
            <a:r>
              <a:rPr lang="sv-SE" baseline="0" dirty="0" err="1" smtClean="0"/>
              <a:t>personas</a:t>
            </a:r>
            <a:r>
              <a:rPr lang="sv-SE" baseline="0" dirty="0" smtClean="0"/>
              <a:t>, beställning av nya material (</a:t>
            </a:r>
            <a:r>
              <a:rPr lang="sv-SE" baseline="0" dirty="0" smtClean="0"/>
              <a:t>Lotteriet).</a:t>
            </a:r>
            <a:endParaRPr lang="sv-SE" baseline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0043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Lanseras på Facebook. </a:t>
            </a:r>
            <a:r>
              <a:rPr lang="sv-SE" dirty="0" err="1" smtClean="0"/>
              <a:t>Protopersonas</a:t>
            </a:r>
            <a:r>
              <a:rPr lang="sv-SE" dirty="0" smtClean="0"/>
              <a:t>:</a:t>
            </a:r>
            <a:r>
              <a:rPr lang="sv-SE" baseline="0" dirty="0" smtClean="0"/>
              <a:t> Bygger på erfarenhet av våra användare, användardata och Workshoppar. Arbetsnamn från övre vänster hörn till nedre höger hörn: </a:t>
            </a:r>
            <a:r>
              <a:rPr lang="sv-SE" dirty="0" smtClean="0"/>
              <a:t>Emma,</a:t>
            </a:r>
            <a:r>
              <a:rPr lang="sv-SE" baseline="0" dirty="0" smtClean="0"/>
              <a:t> Olivia, Kim, Hugo, Samir och Marja.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0900E-8293-E547-8535-35C55CCB8D5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330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207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8466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4.</a:t>
            </a:r>
            <a:r>
              <a:rPr lang="sv-SE" baseline="0" dirty="0" smtClean="0"/>
              <a:t> </a:t>
            </a:r>
            <a:r>
              <a:rPr lang="sv-SE" baseline="0" dirty="0" smtClean="0"/>
              <a:t>Registeruttag från brottsregistret kommer att tas ut för nya kontrakt/anställningar från 1 mars. Görs i skolan och barnsjukvården Region Norrbotten.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82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E9F44AA7-38A3-0C4E-BB34-BA0F1FCEE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172" y="1076545"/>
            <a:ext cx="7912178" cy="564136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6DDEFCB1-B006-7A47-B5C8-045B933C4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173" y="1833892"/>
            <a:ext cx="6461394" cy="23808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="" xmlns:a16="http://schemas.microsoft.com/office/drawing/2014/main" id="{670ED043-4957-AF4C-9F9A-4C71411F7F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068D838-9C72-C048-8695-D176C56A8AB5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="" xmlns:a16="http://schemas.microsoft.com/office/drawing/2014/main" id="{467967A3-E88E-3141-B631-6235B5618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8846C612-0289-8A43-842F-9CCE25AB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8AB7A1A-2A75-1945-A65F-71541A8DFD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447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  <p:sldLayoutId id="2147483681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Statusrapport 14 april 2021</a:t>
            </a:r>
            <a:endParaRPr lang="sv-SE" dirty="0"/>
          </a:p>
        </p:txBody>
      </p:sp>
      <p:pic>
        <p:nvPicPr>
          <p:cNvPr id="3" name="Platshållare för innehåll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263" y="1540323"/>
            <a:ext cx="5978525" cy="2597841"/>
          </a:xfrm>
        </p:spPr>
      </p:pic>
    </p:spTree>
    <p:extLst>
      <p:ext uri="{BB962C8B-B14F-4D97-AF65-F5344CB8AC3E}">
        <p14:creationId xmlns:p14="http://schemas.microsoft.com/office/powerpoint/2010/main" val="36530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Projektet som helhet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dirty="0" smtClean="0"/>
              <a:t>Har stadig och stabil fart just nu.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Arbetar med det som planerats inom de olika delprojekten.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Redaktionen på Polarbibblo och det redaktionella arbetet.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Detaljerad planering för kommunikation av Polarbibblo under april-maj.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Ansökan för 2021 och redovisning för 2020 är inlämnad till Statens kulturråd.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Upphandlingsunderlagen snart klara.</a:t>
            </a:r>
          </a:p>
        </p:txBody>
      </p:sp>
    </p:spTree>
    <p:extLst>
      <p:ext uri="{BB962C8B-B14F-4D97-AF65-F5344CB8AC3E}">
        <p14:creationId xmlns:p14="http://schemas.microsoft.com/office/powerpoint/2010/main" val="40537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03172" y="247717"/>
            <a:ext cx="7912178" cy="665016"/>
          </a:xfrm>
        </p:spPr>
        <p:txBody>
          <a:bodyPr/>
          <a:lstStyle/>
          <a:p>
            <a:r>
              <a:rPr lang="sv-SE" dirty="0" err="1" smtClean="0"/>
              <a:t>Protopersonas</a:t>
            </a:r>
            <a:endParaRPr lang="sv-SE" dirty="0"/>
          </a:p>
        </p:txBody>
      </p:sp>
      <p:pic>
        <p:nvPicPr>
          <p:cNvPr id="9" name="Platshållare för innehåll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54" y="688380"/>
            <a:ext cx="2204283" cy="2336656"/>
          </a:xfr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91" y="2574099"/>
            <a:ext cx="1810333" cy="243101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094" y="332484"/>
            <a:ext cx="2115681" cy="224161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060" y="2574099"/>
            <a:ext cx="2125403" cy="222936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273" y="297532"/>
            <a:ext cx="2437163" cy="251009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979" y="2336273"/>
            <a:ext cx="2778766" cy="256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1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Delprojekt Innehåll</a:t>
            </a: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474"/>
            <a:ext cx="2781701" cy="4945246"/>
          </a:xfrm>
          <a:prstGeom prst="rect">
            <a:avLst/>
          </a:prstGeom>
        </p:spPr>
      </p:pic>
      <p:sp>
        <p:nvSpPr>
          <p:cNvPr id="18" name="Platshållare för innehåll 17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endParaRPr lang="sv-SE" dirty="0" smtClean="0"/>
          </a:p>
          <a:p>
            <a:r>
              <a:rPr lang="sv-SE" dirty="0" smtClean="0"/>
              <a:t>Egen punkt på dagordningen</a:t>
            </a:r>
          </a:p>
          <a:p>
            <a:r>
              <a:rPr lang="sv-SE" dirty="0" smtClean="0"/>
              <a:t>Tester av nyutveckling var tredje vecka</a:t>
            </a:r>
          </a:p>
          <a:p>
            <a:r>
              <a:rPr lang="sv-SE" dirty="0" smtClean="0"/>
              <a:t>”Smygstartar” med påsklov – aktiviteter på meänkieli och samiska språk</a:t>
            </a:r>
          </a:p>
        </p:txBody>
      </p:sp>
      <p:sp>
        <p:nvSpPr>
          <p:cNvPr id="17" name="Platshållare för bild 1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781701" cy="4651649"/>
          </a:xfrm>
        </p:spPr>
      </p:sp>
    </p:spTree>
    <p:extLst>
      <p:ext uri="{BB962C8B-B14F-4D97-AF65-F5344CB8AC3E}">
        <p14:creationId xmlns:p14="http://schemas.microsoft.com/office/powerpoint/2010/main" val="14170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963798"/>
              </p:ext>
            </p:extLst>
          </p:nvPr>
        </p:nvGraphicFramePr>
        <p:xfrm>
          <a:off x="212496" y="969332"/>
          <a:ext cx="287178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4" imgW="5667198" imgH="8020037" progId="AcroExch.Document.DC">
                  <p:embed/>
                </p:oleObj>
              </mc:Choice>
              <mc:Fallback>
                <p:oleObj name="Acrobat Document" r:id="rId4" imgW="5667198" imgH="8020037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496" y="969332"/>
                        <a:ext cx="2871788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996588" y="384370"/>
            <a:ext cx="4574229" cy="834016"/>
          </a:xfrm>
        </p:spPr>
        <p:txBody>
          <a:bodyPr/>
          <a:lstStyle/>
          <a:p>
            <a:r>
              <a:rPr lang="sv-SE" dirty="0" smtClean="0"/>
              <a:t>Delprojekt IT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"/>
          </p:nvPr>
        </p:nvSpPr>
        <p:spPr>
          <a:xfrm>
            <a:off x="2996588" y="1314954"/>
            <a:ext cx="4574230" cy="3049084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sz="1400" dirty="0"/>
              <a:t>Upprätta rutiner för kravställning, test, utvärdering och driftsättning.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/>
              <a:t>Förlängt perioderna för sprintarna till tre veckor.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Lotteriet.</a:t>
            </a:r>
            <a:endParaRPr lang="sv-SE" sz="1400" dirty="0"/>
          </a:p>
          <a:p>
            <a:pPr marL="342900" indent="-342900">
              <a:buFont typeface="+mj-lt"/>
              <a:buAutoNum type="arabicPeriod"/>
            </a:pPr>
            <a:r>
              <a:rPr lang="sv-SE" sz="1400" dirty="0"/>
              <a:t>Språken. Upprätta tekniskt stöd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 err="1"/>
              <a:t>Ordbank</a:t>
            </a:r>
            <a:endParaRPr lang="sv-SE" sz="1400" dirty="0"/>
          </a:p>
          <a:p>
            <a:pPr marL="342900" indent="-342900">
              <a:buFont typeface="+mj-lt"/>
              <a:buAutoNum type="arabicPeriod"/>
            </a:pPr>
            <a:r>
              <a:rPr lang="sv-SE" sz="1400" dirty="0" err="1"/>
              <a:t>Memory</a:t>
            </a:r>
            <a:r>
              <a:rPr lang="sv-SE" sz="1400" dirty="0"/>
              <a:t> och språkdjur (design)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/>
              <a:t>Upprättat grovplan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/>
              <a:t>Inne i sprint 4 av totalt 7 innan sommarledighet.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036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organisation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dirty="0" smtClean="0"/>
              <a:t>Upphandlingsarbetet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Ansökningar och redovisning KUR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Långsiktigt budgetarbete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Redaktionen 2022/upprätta rutiner (säkerhet) för redaktionen – dialoger</a:t>
            </a:r>
            <a:r>
              <a:rPr lang="sv-SE" dirty="0"/>
              <a:t> </a:t>
            </a:r>
            <a:r>
              <a:rPr lang="sv-SE" dirty="0" smtClean="0"/>
              <a:t>med huvudredaktören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5076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Redovisande</p:Name>
  <p:Description/>
  <p:Statement/>
  <p:PolicyItems>
    <p:PolicyItem featureId="Microsoft.Office.RecordsManagement.PolicyFeatures.Expiration" staticId="0x010100D7963E0E5B7A40E5AEA07389401D709F0045878216D3F54EE2826859E7F8F5B4BC|-297041635" UniqueId="d61c8da9-d9d0-489d-9f44-067897a14229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allelse" ma:contentTypeID="0x010100D7963E0E5B7A40E5AEA07389401D709F0045878216D3F54EE2826859E7F8F5B4BC02020061EA676889B57C4FA57581F5FFCF0AFB" ma:contentTypeVersion="29" ma:contentTypeDescription="Kallelse" ma:contentTypeScope="" ma:versionID="090bbddce0ba489ef808a5b64b97f19a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5c2fb2f54c082d0b470ff8187cd19f72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NLLMeetingTypeTaxHTField0" minOccurs="0"/>
                <xsd:element ref="ns1:NLLMeetingDate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TypeTaxHTField0" ma:index="25" nillable="true" ma:taxonomy="true" ma:internalName="NLLMeetingTypeTaxHTField0" ma:taxonomyFieldName="NLLMeetingType" ma:displayName="Mötestyp" ma:fieldId="{d1bc31a6-b655-4913-a964-4b566e6d575c}" ma:sspId="39d54842-4abd-4019-b0bf-19e71d696155" ma:termSetId="6393349d-d820-475e-8210-0aa68d88a29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Date" ma:index="26" nillable="true" ma:displayName="Mötesdatum" ma:format="DateOnly" ma:internalName="NLLMeetingDate">
      <xsd:simpleType>
        <xsd:restriction base="dms:DateTime"/>
      </xsd:simpleType>
    </xsd:element>
    <xsd:element name="_dlc_Exempt" ma:index="27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8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9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30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31" nillable="true" ma:displayName="Version" ma:internalName="NLLVersion" ma:readOnly="false">
      <xsd:simpleType>
        <xsd:restriction base="dms:Text"/>
      </xsd:simpleType>
    </xsd:element>
    <xsd:element name="NLLModifiedBy" ma:index="32" nillable="true" ma:displayName="Upprättad av" ma:hidden="true" ma:internalName="NLLModifiedBy">
      <xsd:simpleType>
        <xsd:restriction base="dms:Text"/>
      </xsd:simpleType>
    </xsd:element>
    <xsd:element name="NLLDocumentIDValue" ma:index="33" nillable="true" ma:displayName="Dokument-Id Värde" ma:hidden="true" ma:internalName="NLLDocumentIDValue">
      <xsd:simpleType>
        <xsd:restriction base="dms:Text"/>
      </xsd:simpleType>
    </xsd:element>
    <xsd:element name="NLLPublishingstatus" ma:index="34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5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7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8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40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41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42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3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4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5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6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>Felstavat nyckelord. Ändrat för att underlätta sökning.</VersionComment>
    <NLLModifiedBy xmlns="http://schemas.microsoft.com/sharepoint/v3">Regine Nordström</NLLModifiedBy>
    <NLLDocumentIDValue xmlns="http://schemas.microsoft.com/sharepoint/v3">PITMT205-1424847462-580</NLLDocumentIDValue>
    <NLLInformationclass xmlns="http://schemas.microsoft.com/sharepoint/v3">Publik</NLLInformationclass>
    <AnsvarigQuickpart xmlns="http://schemas.microsoft.com/sharepoint/v3">Regine Nordström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Regionbibliotek Norrbotten</TermName>
          <TermId xmlns="http://schemas.microsoft.com/office/infopath/2007/PartnerControls">24073eab-1140-485e-aa7b-ac33233302dd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2024-06-07T22:00:00+00:00</NLLThinningTime>
    <NLLPublishDateQuickpart xmlns="http://schemas.microsoft.com/sharepoint/v3">2021-06-08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Utredning av Polarbibblo.se</TermName>
          <TermId xmlns="http://schemas.microsoft.com/office/infopath/2007/PartnerControls">87c608d5-dc3c-4ad2-bfb2-86f59404d2ff</TermId>
        </TermInfo>
      </Terms>
    </NLLProducerPlaceTaxHTField0>
    <NLLEstablishedByQuickpart xmlns="http://schemas.microsoft.com/sharepoint/v3">Regine Nordström</NLLEstablishedByQuickpart>
    <NLLPublishDate xmlns="http://schemas.microsoft.com/sharepoint/v3">2021-06-07T22:00:00+00:00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Minnesanteckning</TermName>
          <TermId xmlns="http://schemas.microsoft.com/office/infopath/2007/PartnerControls">408eba2e-2b23-41c8-a11d-87d10e7616d4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2.0</NLLVersion>
    <NLLEstablishedBy xmlns="http://schemas.microsoft.com/sharepoint/v3">
      <UserInfo>
        <DisplayName>Regine Nordström</DisplayName>
        <AccountId>63</AccountId>
        <AccountType/>
      </UserInfo>
    </NLLEstablishedBy>
    <NLLLockWorkflows xmlns="http://schemas.microsoft.com/sharepoint/v3">false</NLLLockWorkflows>
    <NLLMeeting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Styrgruppsmöte</TermName>
          <TermId xmlns="http://schemas.microsoft.com/office/infopath/2007/PartnerControls">ce675efa-a5fa-4123-be9d-0038de05e12b</TermId>
        </TermInfo>
      </Terms>
    </NLLMeetingTypeTaxHTField0>
    <NLLMeetingDate xmlns="http://schemas.microsoft.com/sharepoint/v3">2021-04-13T22:00:00+00:00</NLLMeetingDate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projekt</TermName>
          <TermId xmlns="http://schemas.microsoft.com/office/infopath/2007/PartnerControls">690cd430-95b9-4a3c-bf0f-f4f3aa3c763a</TermId>
        </TermInfo>
        <TermInfo xmlns="http://schemas.microsoft.com/office/infopath/2007/PartnerControls">
          <TermName xmlns="http://schemas.microsoft.com/office/infopath/2007/PartnerControls">Styrgrupp</TermName>
          <TermId xmlns="http://schemas.microsoft.com/office/infopath/2007/PartnerControls">def03c7a-4fe7-4607-be6e-f6740664d295</TermId>
        </TermInfo>
        <TermInfo xmlns="http://schemas.microsoft.com/office/infopath/2007/PartnerControls">
          <TermName xmlns="http://schemas.microsoft.com/office/infopath/2007/PartnerControls">Polarbibblo</TermName>
          <TermId xmlns="http://schemas.microsoft.com/office/infopath/2007/PartnerControls">4fb02f2b-471b-4aec-ade9-075a5efdeb35</TermId>
        </TermInfo>
      </Terms>
    </TaxKeywordTaxHTField>
    <_dlc_DocId xmlns="bfe5ee2f-6261-4ef7-9094-605fbf1c60c0">PITMT205-1424847462-580</_dlc_DocId>
    <_dlc_DocIdUrl xmlns="bfe5ee2f-6261-4ef7-9094-605fbf1c60c0">
      <Url>http://spportal.extvis.local/process/projekt/_layouts/15/DocIdRedir.aspx?ID=PITMT205-1424847462-580</Url>
      <Description>PITMT205-1424847462-580</Description>
    </_dlc_DocIdUrl>
    <_dlc_DocIdPersistId xmlns="bfe5ee2f-6261-4ef7-9094-605fbf1c60c0">true</_dlc_DocIdPersistId>
    <_dlc_ExpireDateSaved xmlns="http://schemas.microsoft.com/sharepoint/v3" xsi:nil="true"/>
    <_dlc_ExpireDate xmlns="http://schemas.microsoft.com/sharepoint/v3">2024-06-07T22:00:00+00:00</_dlc_ExpireDate>
    <VISResponsible xmlns="af834ee9-b00b-4978-96cf-ee7e39717281">
      <UserInfo>
        <DisplayName>Regine Nordström</DisplayName>
        <AccountId>63</AccountId>
        <AccountType/>
      </UserInfo>
    </VISResponsible>
    <VIS_DocumentId xmlns="af834ee9-b00b-4978-96cf-ee7e39717281">
      <Url>https://samarbeta.nll.se/projekt/utredningavpolarbibblose/_layouts/15/DocIdRedir.aspx?ID=PITMT205-1424847462-580</Url>
      <Description>PITMT205-1424847462-580</Description>
    </VIS_DocumentId>
    <DocumentStatus xmlns="af834ee9-b00b-4978-96cf-ee7e39717281">
      <Url>https://samarbeta.nll.se/projekt/utredningavpolarbibblose/_layouts/15/wrkstat.aspx?List=73f53190-ed45-4948-a3ec-1e903501d1d9&amp;WorkflowInstanceName=478ea540-c548-4222-b784-7410c9a3c2d9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FB987F-E70E-470B-9EF9-3AD7A0B8F745}"/>
</file>

<file path=customXml/itemProps2.xml><?xml version="1.0" encoding="utf-8"?>
<ds:datastoreItem xmlns:ds="http://schemas.openxmlformats.org/officeDocument/2006/customXml" ds:itemID="{90FC6774-7800-42A5-B5FC-8AC9B28FF9D7}"/>
</file>

<file path=customXml/itemProps3.xml><?xml version="1.0" encoding="utf-8"?>
<ds:datastoreItem xmlns:ds="http://schemas.openxmlformats.org/officeDocument/2006/customXml" ds:itemID="{83B3C2AA-7C96-45A1-B427-82EB17C8F50E}"/>
</file>

<file path=customXml/itemProps4.xml><?xml version="1.0" encoding="utf-8"?>
<ds:datastoreItem xmlns:ds="http://schemas.openxmlformats.org/officeDocument/2006/customXml" ds:itemID="{13EEB631-19F9-4FF6-B700-AC887A251A1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9717bbc-c6ed-4687-9273-b7f5e58e983f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7A82F8B0-DEAB-44D8-84C7-8321288012D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</TotalTime>
  <Words>287</Words>
  <Application>Microsoft Office PowerPoint</Application>
  <PresentationFormat>Bildspel på skärmen (16:9)</PresentationFormat>
  <Paragraphs>41</Paragraphs>
  <Slides>6</Slides>
  <Notes>6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Region Norrbotten_vit</vt:lpstr>
      <vt:lpstr>Acrobat Document</vt:lpstr>
      <vt:lpstr>Statusrapport 14 april 2021</vt:lpstr>
      <vt:lpstr>Projektet som helhet</vt:lpstr>
      <vt:lpstr>Protopersonas</vt:lpstr>
      <vt:lpstr>Delprojekt Innehåll</vt:lpstr>
      <vt:lpstr>Delprojekt IT</vt:lpstr>
      <vt:lpstr>Delprojekt organisation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Styrgruppsmöte 10 februari 2021, statusrapport</dc:title>
  <dc:creator>Regine Nordström</dc:creator>
  <cp:keywords>Polarbibblo; projekt; Styrgrupp</cp:keywords>
  <cp:lastModifiedBy>Regine Nordström</cp:lastModifiedBy>
  <cp:revision>92</cp:revision>
  <cp:lastPrinted>2015-10-01T11:12:07Z</cp:lastPrinted>
  <dcterms:created xsi:type="dcterms:W3CDTF">2017-03-16T14:21:56Z</dcterms:created>
  <dcterms:modified xsi:type="dcterms:W3CDTF">2021-05-06T12:38:55Z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141;#Utredning av Polarbibblo.se|87c608d5-dc3c-4ad2-bfb2-86f59404d2ff</vt:lpwstr>
  </property>
  <property fmtid="{D5CDD505-2E9C-101B-9397-08002B2CF9AE}" pid="3" name="TaxKeyword">
    <vt:lpwstr>128;#projekt|690cd430-95b9-4a3c-bf0f-f4f3aa3c763a;#176;#Styrgrupp|def03c7a-4fe7-4607-be6e-f6740664d295;#140;#Polarbibblo|4fb02f2b-471b-4aec-ade9-075a5efdeb35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>137;#Regionbibliotek Norrbotten|24073eab-1140-485e-aa7b-ac33233302dd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0x010100D7963E0E5B7A40E5AEA07389401D709F0045878216D3F54EE2826859E7F8F5B4BC02020061EA676889B57C4FA57581F5FFCF0AFB</vt:lpwstr>
  </property>
  <property fmtid="{D5CDD505-2E9C-101B-9397-08002B2CF9AE}" pid="10" name="SpecialtyTaxHTField0">
    <vt:lpwstr/>
  </property>
  <property fmtid="{D5CDD505-2E9C-101B-9397-08002B2CF9AE}" pid="11" name="NLLMeetingType">
    <vt:lpwstr>20;#Styrgruppsmöte|ce675efa-a5fa-4123-be9d-0038de05e12b</vt:lpwstr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87;#Minnesanteckning|408eba2e-2b23-41c8-a11d-87d10e7616d4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TaxCatchAll">
    <vt:lpwstr>128;#projekt;#176;#Styrgrupp;#141;#Utredning av Polarbibblo.se|87c608d5-dc3c-4ad2-bfb2-86f59404d2ff;#140;#Polarbibblo;#20;#Styrgruppsmöte|ce675efa-a5fa-4123-be9d-0038de05e12b;#87;#Minnesanteckning|408eba2e-2b23-41c8-a11d-87d10e7616d4;#137;#Regionbibliotek Norrbotten|24073eab-1140-485e-aa7b-ac33233302dd</vt:lpwstr>
  </property>
  <property fmtid="{D5CDD505-2E9C-101B-9397-08002B2CF9AE}" pid="51" name="NLLProjectUrl">
    <vt:lpwstr/>
  </property>
  <property fmtid="{D5CDD505-2E9C-101B-9397-08002B2CF9AE}" pid="52" name="NLLProjectStatus">
    <vt:lpwstr/>
  </property>
  <property fmtid="{D5CDD505-2E9C-101B-9397-08002B2CF9AE}" pid="53" name="NLLSteeringGroup">
    <vt:lpwstr/>
  </property>
  <property fmtid="{D5CDD505-2E9C-101B-9397-08002B2CF9AE}" pid="54" name="NLLTemplateStatus">
    <vt:lpwstr/>
  </property>
  <property fmtid="{D5CDD505-2E9C-101B-9397-08002B2CF9AE}" pid="55" name="NLLProjectLeader">
    <vt:lpwstr/>
  </property>
  <property fmtid="{D5CDD505-2E9C-101B-9397-08002B2CF9AE}" pid="57" name="NLLDefaultTemplate">
    <vt:lpwstr/>
  </property>
  <property fmtid="{D5CDD505-2E9C-101B-9397-08002B2CF9AE}" pid="58" name="NLLProjectVisitor">
    <vt:lpwstr/>
  </property>
  <property fmtid="{D5CDD505-2E9C-101B-9397-08002B2CF9AE}" pid="59" name="NLLApprovedBy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_dlc_DocIdItemGuid">
    <vt:lpwstr>951d2dbb-760b-48f5-84a5-6684f5d97c23</vt:lpwstr>
  </property>
  <property fmtid="{D5CDD505-2E9C-101B-9397-08002B2CF9AE}" pid="77" name="_CopySource">
    <vt:lpwstr/>
  </property>
  <property fmtid="{D5CDD505-2E9C-101B-9397-08002B2CF9AE}" pid="79" name="_dlc_policyId">
    <vt:lpwstr>0x010100D7963E0E5B7A40E5AEA07389401D709F0045878216D3F54EE2826859E7F8F5B4BC|-297041635</vt:lpwstr>
  </property>
  <property fmtid="{D5CDD505-2E9C-101B-9397-08002B2CF9AE}" pid="80" name="ItemRetentionFormula">
    <vt:lpwstr>&lt;formula id="Microsoft.Office.RecordsManagement.PolicyFeatures.Expiration.Formula.BuiltIn"&gt;&lt;number&gt;0&lt;/number&gt;&lt;property&gt;NLLThinningTime&lt;/property&gt;&lt;propertyid&gt;2793489f-7251-475b-a975-480031914936&lt;/propertyid&gt;&lt;period&gt;months&lt;/period&gt;&lt;/formula&gt;</vt:lpwstr>
  </property>
  <property fmtid="{D5CDD505-2E9C-101B-9397-08002B2CF9AE}" pid="81" name="Order">
    <vt:r8>73300</vt:r8>
  </property>
  <property fmtid="{D5CDD505-2E9C-101B-9397-08002B2CF9AE}" pid="82" name="xd_ProgID">
    <vt:lpwstr/>
  </property>
  <property fmtid="{D5CDD505-2E9C-101B-9397-08002B2CF9AE}" pid="83" name="_SourceUrl">
    <vt:lpwstr/>
  </property>
  <property fmtid="{D5CDD505-2E9C-101B-9397-08002B2CF9AE}" pid="84" name="_SharedFileIndex">
    <vt:lpwstr/>
  </property>
  <property fmtid="{D5CDD505-2E9C-101B-9397-08002B2CF9AE}" pid="85" name="TemplateUrl">
    <vt:lpwstr/>
  </property>
  <property fmtid="{D5CDD505-2E9C-101B-9397-08002B2CF9AE}" pid="86" name="NLLDecisionLevelGoverning">
    <vt:lpwstr/>
  </property>
  <property fmtid="{D5CDD505-2E9C-101B-9397-08002B2CF9AE}" pid="87" name="NLLFactOwner">
    <vt:lpwstr/>
  </property>
  <property fmtid="{D5CDD505-2E9C-101B-9397-08002B2CF9AE}" pid="88" name="NLLFactOwnerText">
    <vt:lpwstr/>
  </property>
  <property fmtid="{D5CDD505-2E9C-101B-9397-08002B2CF9AE}" pid="89" name="xd_Signature">
    <vt:bool>false</vt:bool>
  </property>
  <property fmtid="{D5CDD505-2E9C-101B-9397-08002B2CF9AE}" pid="90" name="NLLDecisionLevel">
    <vt:lpwstr/>
  </property>
  <property fmtid="{D5CDD505-2E9C-101B-9397-08002B2CF9AE}" pid="91" name="NLLPTCProcessLeader">
    <vt:lpwstr/>
  </property>
  <property fmtid="{D5CDD505-2E9C-101B-9397-08002B2CF9AE}" pid="93" name="NLLPTCVISEditor">
    <vt:lpwstr/>
  </property>
</Properties>
</file>